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0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29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8DB44-9AA0-BF49-9261-5A74A182139B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2F141-6410-4E4D-9409-3EB257C94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F66A2F-B8F7-DD47-B85D-CC01E821E1B1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8AE710D-0619-4148-BB3C-2E24D0CD2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/ref=nb_sb_noss?url=search-alias=stripbooks&amp;field-keywords=%22land+of+exile%22&amp;x=0&amp;y=0" TargetMode="External"/><Relationship Id="rId4" Type="http://schemas.openxmlformats.org/officeDocument/2006/relationships/hyperlink" Target="http://www.amazon.com/Modern-Korean-Fiction-Bruce-Fulton/dp/0231135130/ref=sr_1_1?s=books&amp;ie=UTF8&amp;qid=1290326131&amp;sr=1-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Waxen-Wings-Koreana-Anthology-Fiction/dp/1597432032/ref=sr_1_1?ie=UTF8&amp;s=books&amp;qid=1302245402&amp;sr=1-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tlit.com/korean-literature/review-questioning-minds-short-stories-by-modern-korean-women" TargetMode="External"/><Relationship Id="rId4" Type="http://schemas.openxmlformats.org/officeDocument/2006/relationships/hyperlink" Target="http://www.amazon.com/There-Petal-Silently-Falls-Weatherhead/dp/023114296X/ref=sr_1_1?ie=UTF8&amp;s=books&amp;qid=1302244307&amp;sr=8-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Words-Farewell-Stories-Writers-DEL-Anthologies/dp/0931188768/ref=sr_1_fkmr0_1?ie=UTF8&amp;qid=1302245326&amp;sr=1-1-fkmr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Red-Room-Stories-Contemporary-Fiction/dp/082483397X/ref=sr_1_1?ie=UTF8&amp;s=books&amp;qid=1290326436&amp;sr=1-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Please-Look-After-Kyung-Sook-Shin/dp/0307593916/ref=sr_1_1?ie=UTF8&amp;s=books&amp;qid=1290326913&amp;sr=1-1" TargetMode="External"/><Relationship Id="rId3" Type="http://schemas.openxmlformats.org/officeDocument/2006/relationships/hyperlink" Target="http://www.amazon.com/Who-Ate-All-Shinga-Autobiographical/dp/0231148984/ref=sr_1_1?ie=UTF8&amp;s=books&amp;qid=1290326225&amp;sr=1-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Korean </a:t>
            </a:r>
            <a:r>
              <a:rPr lang="en-US" dirty="0" smtClean="0"/>
              <a:t>Literature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Recommendations (cont)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5936875"/>
            <a:ext cx="4343400" cy="748553"/>
          </a:xfrm>
        </p:spPr>
        <p:txBody>
          <a:bodyPr>
            <a:normAutofit/>
          </a:bodyPr>
          <a:lstStyle/>
          <a:p>
            <a:r>
              <a:rPr lang="en-US" dirty="0" smtClean="0"/>
              <a:t>Charles Montgomery</a:t>
            </a:r>
            <a:br>
              <a:rPr lang="en-US" dirty="0" smtClean="0"/>
            </a:br>
            <a:r>
              <a:rPr lang="en-US" dirty="0" smtClean="0"/>
              <a:t>Dongguk University</a:t>
            </a:r>
            <a:br>
              <a:rPr lang="en-US" dirty="0" smtClean="0"/>
            </a:br>
            <a:r>
              <a:rPr lang="en-US" dirty="0" smtClean="0"/>
              <a:t>English Linguistics, Interpretation and Translation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133600" cy="2272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 Asia Press 15 Books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Short, include author bios and criticism</a:t>
            </a:r>
          </a:p>
          <a:p>
            <a:r>
              <a:rPr lang="en-US" sz="3200" dirty="0" smtClean="0"/>
              <a:t> Portable Library of Korean fiction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Short, usually include multiple stories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Hollym</a:t>
            </a:r>
            <a:r>
              <a:rPr lang="en-US" sz="3200" dirty="0" smtClean="0"/>
              <a:t> bound collection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Just plain aesthetically pleasing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Collections: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hlinkClick r:id="rId2"/>
              </a:rPr>
              <a:t> </a:t>
            </a:r>
            <a:r>
              <a:rPr sz="3200" b="1" dirty="0" smtClean="0">
                <a:hlinkClick r:id="rId2"/>
              </a:rPr>
              <a:t>Waxen Wings</a:t>
            </a:r>
            <a:r>
              <a:rPr sz="3200" dirty="0" smtClean="0">
                <a:hlinkClick r:id="rId2"/>
              </a:rPr>
              <a:t> </a:t>
            </a:r>
            <a:endParaRPr lang="en-US" sz="3200" dirty="0" smtClean="0"/>
          </a:p>
          <a:p>
            <a:r>
              <a:rPr lang="en-US" sz="3200" b="1" dirty="0" smtClean="0">
                <a:hlinkClick r:id="rId3"/>
              </a:rPr>
              <a:t> </a:t>
            </a:r>
            <a:r>
              <a:rPr sz="3200" b="1" dirty="0" smtClean="0">
                <a:hlinkClick r:id="rId3"/>
              </a:rPr>
              <a:t>Land of Exile</a:t>
            </a:r>
            <a:endParaRPr lang="en-US" sz="3200" b="1" dirty="0" smtClean="0"/>
          </a:p>
          <a:p>
            <a:r>
              <a:rPr lang="en-US" sz="3200" b="1" dirty="0" smtClean="0">
                <a:hlinkClick r:id="rId4"/>
              </a:rPr>
              <a:t> </a:t>
            </a:r>
            <a:r>
              <a:rPr sz="3200" b="1" dirty="0" smtClean="0">
                <a:hlinkClick r:id="rId4"/>
              </a:rPr>
              <a:t>Modern Korean Fiction: An Anthology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Collections: Women’s 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>
                <a:hlinkClick r:id="rId2"/>
              </a:rPr>
              <a:t> W</a:t>
            </a:r>
            <a:r>
              <a:rPr sz="3200" b="1" dirty="0" smtClean="0">
                <a:hlinkClick r:id="rId2"/>
              </a:rPr>
              <a:t>ords of Farewell: Stories by </a:t>
            </a:r>
            <a:r>
              <a:rPr lang="en-US" sz="3200" b="1" dirty="0" smtClean="0">
                <a:hlinkClick r:id="rId2"/>
              </a:rPr>
              <a:t>  </a:t>
            </a:r>
            <a:r>
              <a:rPr lang="ko-KR" altLang="en-US" sz="3200" b="1" dirty="0" smtClean="0">
                <a:hlinkClick r:id="rId2"/>
              </a:rPr>
              <a:t>  </a:t>
            </a:r>
            <a:r>
              <a:rPr lang="en-US" altLang="ko-KR" sz="3200" b="1" dirty="0" smtClean="0">
                <a:hlinkClick r:id="rId2"/>
              </a:rPr>
              <a:t/>
            </a:r>
            <a:br>
              <a:rPr lang="en-US" altLang="ko-KR" sz="3200" b="1" dirty="0" smtClean="0">
                <a:hlinkClick r:id="rId2"/>
              </a:rPr>
            </a:br>
            <a:r>
              <a:rPr lang="ko-KR" altLang="en-US" sz="3200" b="1" dirty="0" smtClean="0">
                <a:hlinkClick r:id="rId2"/>
              </a:rPr>
              <a:t> </a:t>
            </a:r>
            <a:r>
              <a:rPr sz="3200" b="1" dirty="0" smtClean="0">
                <a:hlinkClick r:id="rId2"/>
              </a:rPr>
              <a:t>Korean Women Writers</a:t>
            </a:r>
            <a:endParaRPr lang="en-US" sz="3200" b="1" dirty="0" smtClean="0"/>
          </a:p>
          <a:p>
            <a:r>
              <a:rPr lang="en-US" sz="3200" b="1" dirty="0" smtClean="0">
                <a:hlinkClick r:id="rId3"/>
              </a:rPr>
              <a:t> </a:t>
            </a:r>
            <a:r>
              <a:rPr lang="en-US" altLang="ko-KR" sz="3200" b="1" dirty="0" smtClean="0">
                <a:hlinkClick r:id="rId3"/>
              </a:rPr>
              <a:t>Q</a:t>
            </a:r>
            <a:r>
              <a:rPr lang="en-US" sz="3200" b="1" dirty="0" smtClean="0">
                <a:hlinkClick r:id="rId3"/>
              </a:rPr>
              <a:t>uestioning M</a:t>
            </a:r>
            <a:r>
              <a:rPr sz="3200" b="1" dirty="0" smtClean="0">
                <a:hlinkClick r:id="rId3"/>
              </a:rPr>
              <a:t>inds</a:t>
            </a:r>
            <a:endParaRPr lang="en-US" sz="3200" b="1" dirty="0" smtClean="0"/>
          </a:p>
          <a:p>
            <a:r>
              <a:rPr lang="en-US" sz="3200" b="1" dirty="0" smtClean="0">
                <a:hlinkClick r:id="rId4"/>
              </a:rPr>
              <a:t> </a:t>
            </a:r>
            <a:r>
              <a:rPr sz="3200" b="1" dirty="0" smtClean="0">
                <a:hlinkClick r:id="rId4"/>
              </a:rPr>
              <a:t>There a Petal Silently Falls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3 by </a:t>
            </a:r>
            <a:r>
              <a:rPr lang="en-US" sz="3200" b="1" dirty="0" err="1" smtClean="0"/>
              <a:t>Ch’oe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Yun</a:t>
            </a: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Collections: Trauma^^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hlinkClick r:id="rId2"/>
              </a:rPr>
              <a:t> </a:t>
            </a:r>
            <a:r>
              <a:rPr sz="3200" b="1" dirty="0" smtClean="0">
                <a:hlinkClick r:id="rId2"/>
              </a:rPr>
              <a:t>The </a:t>
            </a:r>
            <a:r>
              <a:rPr sz="3200" b="1" dirty="0" smtClean="0">
                <a:hlinkClick r:id="rId2"/>
              </a:rPr>
              <a:t>Red Room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Yi </a:t>
            </a:r>
            <a:r>
              <a:rPr lang="en-US" sz="3200" dirty="0" err="1" smtClean="0"/>
              <a:t>Mun-yol</a:t>
            </a:r>
            <a:endParaRPr lang="en-US" sz="3200" dirty="0" smtClean="0"/>
          </a:p>
          <a:p>
            <a:r>
              <a:rPr lang="en-US" sz="3200" dirty="0" smtClean="0"/>
              <a:t> Pak Wan-so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Ch’oe</a:t>
            </a:r>
            <a:r>
              <a:rPr lang="en-US" sz="3200" dirty="0" smtClean="0"/>
              <a:t> </a:t>
            </a:r>
            <a:r>
              <a:rPr lang="en-US" sz="3200" dirty="0" err="1" smtClean="0"/>
              <a:t>Yun</a:t>
            </a:r>
            <a:endParaRPr lang="en-US" sz="3200" dirty="0" smtClean="0"/>
          </a:p>
          <a:p>
            <a:r>
              <a:rPr lang="en-US" sz="3200" dirty="0" smtClean="0"/>
              <a:t> Hwang Sun-won***</a:t>
            </a:r>
          </a:p>
          <a:p>
            <a:r>
              <a:rPr lang="en-US" sz="3200" dirty="0" smtClean="0"/>
              <a:t> Kim Young-ha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Mother-Daughter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hlinkClick r:id="rId2"/>
              </a:rPr>
              <a:t> </a:t>
            </a:r>
            <a:r>
              <a:rPr sz="3200" b="1" dirty="0" smtClean="0">
                <a:hlinkClick r:id="rId2"/>
              </a:rPr>
              <a:t>Please Look After Mom</a:t>
            </a:r>
            <a:endParaRPr lang="en-US" sz="3200" b="1" dirty="0" smtClean="0"/>
          </a:p>
          <a:p>
            <a:r>
              <a:rPr lang="en-US" sz="3200" b="1" smtClean="0">
                <a:hlinkClick r:id="rId3"/>
              </a:rPr>
              <a:t> </a:t>
            </a:r>
            <a:r>
              <a:rPr sz="3200" b="1" smtClean="0">
                <a:hlinkClick r:id="rId3"/>
              </a:rPr>
              <a:t>Who </a:t>
            </a:r>
            <a:r>
              <a:rPr sz="3200" b="1" dirty="0" smtClean="0">
                <a:hlinkClick r:id="rId3"/>
              </a:rPr>
              <a:t>Ate Up All The Shinga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bic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133600"/>
            <a:ext cx="577596" cy="54550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Me</a:t>
            </a:r>
            <a:endParaRPr lang="en-US" dirty="0"/>
          </a:p>
        </p:txBody>
      </p:sp>
      <p:pic>
        <p:nvPicPr>
          <p:cNvPr id="5" name="Picture 4" descr="Untitled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971800"/>
            <a:ext cx="679875" cy="669084"/>
          </a:xfrm>
          <a:prstGeom prst="rect">
            <a:avLst/>
          </a:prstGeom>
        </p:spPr>
      </p:pic>
      <p:pic>
        <p:nvPicPr>
          <p:cNvPr id="6" name="Picture 5" descr="twit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928" y="3962400"/>
            <a:ext cx="544068" cy="53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2057400"/>
            <a:ext cx="36259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WWW.KTLIT.COM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971800"/>
            <a:ext cx="45799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CHARLES@KTLIT.COM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3886200"/>
            <a:ext cx="16682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@KTLIT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399</TotalTime>
  <Words>167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Korean Literature Recommendations (cont)</vt:lpstr>
      <vt:lpstr>Short Series</vt:lpstr>
      <vt:lpstr>Collections: General</vt:lpstr>
      <vt:lpstr>Collections: Women’s Lit</vt:lpstr>
      <vt:lpstr>Collections: Trauma^^</vt:lpstr>
      <vt:lpstr>Authors</vt:lpstr>
      <vt:lpstr>Mother-Daughter</vt:lpstr>
      <vt:lpstr>Find Me</vt:lpstr>
    </vt:vector>
  </TitlesOfParts>
  <Company>Dongguk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Korean Literature</dc:title>
  <dc:creator>Charles Montgomery</dc:creator>
  <cp:lastModifiedBy>Charles Montgomery</cp:lastModifiedBy>
  <cp:revision>223</cp:revision>
  <dcterms:created xsi:type="dcterms:W3CDTF">2013-03-31T03:22:22Z</dcterms:created>
  <dcterms:modified xsi:type="dcterms:W3CDTF">2013-03-31T03:23:35Z</dcterms:modified>
</cp:coreProperties>
</file>